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</p:sldIdLst>
  <p:sldSz cx="12192000" cy="6858000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2219F-8D7C-4B65-B4B9-448284778117}" type="datetimeFigureOut">
              <a:rPr lang="ko-KR" altLang="en-US" smtClean="0"/>
              <a:t>2025-11-26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FFA7-9410-4E05-8468-D5DBCABAEA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2028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2219F-8D7C-4B65-B4B9-448284778117}" type="datetimeFigureOut">
              <a:rPr lang="ko-KR" altLang="en-US" smtClean="0"/>
              <a:t>2025-11-26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FFA7-9410-4E05-8468-D5DBCABAEA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98321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2219F-8D7C-4B65-B4B9-448284778117}" type="datetimeFigureOut">
              <a:rPr lang="ko-KR" altLang="en-US" smtClean="0"/>
              <a:t>2025-11-26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FFA7-9410-4E05-8468-D5DBCABAEA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2229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2219F-8D7C-4B65-B4B9-448284778117}" type="datetimeFigureOut">
              <a:rPr lang="ko-KR" altLang="en-US" smtClean="0"/>
              <a:t>2025-11-26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FFA7-9410-4E05-8468-D5DBCABAEA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8330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2219F-8D7C-4B65-B4B9-448284778117}" type="datetimeFigureOut">
              <a:rPr lang="ko-KR" altLang="en-US" smtClean="0"/>
              <a:t>2025-11-26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FFA7-9410-4E05-8468-D5DBCABAEA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7495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2219F-8D7C-4B65-B4B9-448284778117}" type="datetimeFigureOut">
              <a:rPr lang="ko-KR" altLang="en-US" smtClean="0"/>
              <a:t>2025-11-26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FFA7-9410-4E05-8468-D5DBCABAEA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93534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2219F-8D7C-4B65-B4B9-448284778117}" type="datetimeFigureOut">
              <a:rPr lang="ko-KR" altLang="en-US" smtClean="0"/>
              <a:t>2025-11-26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FFA7-9410-4E05-8468-D5DBCABAEA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67939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2219F-8D7C-4B65-B4B9-448284778117}" type="datetimeFigureOut">
              <a:rPr lang="ko-KR" altLang="en-US" smtClean="0"/>
              <a:t>2025-11-26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FFA7-9410-4E05-8468-D5DBCABAEA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331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2219F-8D7C-4B65-B4B9-448284778117}" type="datetimeFigureOut">
              <a:rPr lang="ko-KR" altLang="en-US" smtClean="0"/>
              <a:t>2025-11-26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FFA7-9410-4E05-8468-D5DBCABAEA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30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2219F-8D7C-4B65-B4B9-448284778117}" type="datetimeFigureOut">
              <a:rPr lang="ko-KR" altLang="en-US" smtClean="0"/>
              <a:t>2025-11-26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FFA7-9410-4E05-8468-D5DBCABAEA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4119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2219F-8D7C-4B65-B4B9-448284778117}" type="datetimeFigureOut">
              <a:rPr lang="ko-KR" altLang="en-US" smtClean="0"/>
              <a:t>2025-11-26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FFA7-9410-4E05-8468-D5DBCABAEA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3248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D2219F-8D7C-4B65-B4B9-448284778117}" type="datetimeFigureOut">
              <a:rPr lang="ko-KR" altLang="en-US" smtClean="0"/>
              <a:t>2025-11-26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7FFA7-9410-4E05-8468-D5DBCABAEA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0675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9090660" y="2401034"/>
            <a:ext cx="1988820" cy="16865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1818640"/>
            <a:ext cx="9144000" cy="2387600"/>
          </a:xfrm>
        </p:spPr>
        <p:txBody>
          <a:bodyPr/>
          <a:lstStyle/>
          <a:p>
            <a:pPr algn="r"/>
            <a:r>
              <a:rPr lang="en-US" altLang="ko-KR" b="1" dirty="0" smtClean="0"/>
              <a:t>2026</a:t>
            </a:r>
            <a:r>
              <a:rPr lang="ko-KR" altLang="en-US" b="1" dirty="0" smtClean="0"/>
              <a:t>년도 문화예술일자리</a:t>
            </a:r>
            <a:r>
              <a:rPr lang="en-US" altLang="ko-KR" b="1" dirty="0" smtClean="0"/>
              <a:t/>
            </a:r>
            <a:br>
              <a:rPr lang="en-US" altLang="ko-KR" b="1" dirty="0" smtClean="0"/>
            </a:br>
            <a:r>
              <a:rPr lang="ko-KR" altLang="en-US" b="1" dirty="0" smtClean="0"/>
              <a:t>포트폴리오</a:t>
            </a:r>
            <a:endParaRPr lang="ko-KR" altLang="en-US" b="1" dirty="0"/>
          </a:p>
        </p:txBody>
      </p:sp>
      <p:pic>
        <p:nvPicPr>
          <p:cNvPr id="4" name="그림 개체 틀 17">
            <a:extLst>
              <a:ext uri="{FF2B5EF4-FFF2-40B4-BE49-F238E27FC236}">
                <a16:creationId xmlns="" xmlns:a16="http://schemas.microsoft.com/office/drawing/2014/main" id="{2411CA0B-8E20-7C48-9074-8D57423981D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08" r="37908"/>
          <a:stretch>
            <a:fillRect/>
          </a:stretch>
        </p:blipFill>
        <p:spPr>
          <a:xfrm>
            <a:off x="11148060" y="0"/>
            <a:ext cx="1043940" cy="6858000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0346" y="6477238"/>
            <a:ext cx="2218267" cy="36939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9563784" y="2998708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dirty="0" smtClean="0">
                <a:solidFill>
                  <a:schemeClr val="bg1">
                    <a:lumMod val="75000"/>
                  </a:schemeClr>
                </a:solidFill>
              </a:rPr>
              <a:t>이름</a:t>
            </a:r>
            <a:endParaRPr lang="ko-KR" altLang="en-US" sz="36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9186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13460" y="2782669"/>
            <a:ext cx="23088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dirty="0" smtClean="0">
                <a:solidFill>
                  <a:schemeClr val="bg1">
                    <a:lumMod val="75000"/>
                  </a:schemeClr>
                </a:solidFill>
              </a:rPr>
              <a:t>작가 사진</a:t>
            </a:r>
            <a:endParaRPr lang="ko-KR" altLang="en-US" sz="36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부제목 6"/>
          <p:cNvSpPr>
            <a:spLocks noGrp="1"/>
          </p:cNvSpPr>
          <p:nvPr>
            <p:ph type="subTitle" idx="1"/>
          </p:nvPr>
        </p:nvSpPr>
        <p:spPr>
          <a:xfrm>
            <a:off x="4128135" y="1984028"/>
            <a:ext cx="6880860" cy="4051012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ko-KR" altLang="en-US" dirty="0" smtClean="0"/>
              <a:t>기본정보</a:t>
            </a:r>
            <a:r>
              <a:rPr lang="en-US" altLang="ko-KR" dirty="0" smtClean="0"/>
              <a:t> </a:t>
            </a:r>
          </a:p>
          <a:p>
            <a:pPr marL="342900" indent="-342900" algn="l">
              <a:buFontTx/>
              <a:buChar char="-"/>
            </a:pPr>
            <a:r>
              <a:rPr lang="ko-KR" altLang="en-US" dirty="0" smtClean="0"/>
              <a:t>생년월일</a:t>
            </a:r>
            <a:r>
              <a:rPr lang="en-US" altLang="ko-KR" dirty="0" smtClean="0"/>
              <a:t>:                   (</a:t>
            </a:r>
            <a:r>
              <a:rPr lang="ko-KR" altLang="en-US" dirty="0" smtClean="0"/>
              <a:t>만  세</a:t>
            </a:r>
            <a:r>
              <a:rPr lang="en-US" altLang="ko-KR" dirty="0" smtClean="0"/>
              <a:t>)</a:t>
            </a:r>
          </a:p>
          <a:p>
            <a:pPr marL="342900" indent="-342900" algn="l">
              <a:buFontTx/>
              <a:buChar char="-"/>
            </a:pPr>
            <a:r>
              <a:rPr lang="ko-KR" altLang="en-US" dirty="0" smtClean="0"/>
              <a:t>성별</a:t>
            </a:r>
            <a:r>
              <a:rPr lang="en-US" altLang="ko-KR" dirty="0" smtClean="0"/>
              <a:t>: </a:t>
            </a:r>
          </a:p>
          <a:p>
            <a:pPr marL="342900" indent="-342900" algn="l">
              <a:buFontTx/>
              <a:buChar char="-"/>
            </a:pPr>
            <a:r>
              <a:rPr lang="ko-KR" altLang="en-US" dirty="0" smtClean="0"/>
              <a:t>주소</a:t>
            </a:r>
            <a:r>
              <a:rPr lang="en-US" altLang="ko-KR" dirty="0" smtClean="0"/>
              <a:t>: </a:t>
            </a:r>
          </a:p>
          <a:p>
            <a:pPr algn="l"/>
            <a:endParaRPr lang="en-US" altLang="ko-KR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ko-KR" altLang="en-US" dirty="0" smtClean="0"/>
              <a:t>작가약력</a:t>
            </a:r>
            <a:endParaRPr lang="en-US" altLang="ko-KR" dirty="0" smtClean="0"/>
          </a:p>
          <a:p>
            <a:pPr marL="342900" indent="-342900" algn="l">
              <a:buFontTx/>
              <a:buChar char="-"/>
            </a:pPr>
            <a:r>
              <a:rPr lang="ko-KR" altLang="en-US" dirty="0" smtClean="0"/>
              <a:t>졸업</a:t>
            </a:r>
            <a:r>
              <a:rPr lang="en-US" altLang="ko-KR" dirty="0" smtClean="0"/>
              <a:t>:</a:t>
            </a:r>
          </a:p>
          <a:p>
            <a:pPr marL="342900" indent="-342900" algn="l">
              <a:buFontTx/>
              <a:buChar char="-"/>
            </a:pPr>
            <a:r>
              <a:rPr lang="ko-KR" altLang="en-US" dirty="0" smtClean="0"/>
              <a:t>관련 교육</a:t>
            </a:r>
            <a:r>
              <a:rPr lang="en-US" altLang="ko-KR" dirty="0" smtClean="0"/>
              <a:t>: </a:t>
            </a:r>
            <a:endParaRPr lang="ko-KR" altLang="en-US" dirty="0"/>
          </a:p>
        </p:txBody>
      </p:sp>
      <p:pic>
        <p:nvPicPr>
          <p:cNvPr id="10" name="그림 개체 틀 17">
            <a:extLst>
              <a:ext uri="{FF2B5EF4-FFF2-40B4-BE49-F238E27FC236}">
                <a16:creationId xmlns="" xmlns:a16="http://schemas.microsoft.com/office/drawing/2014/main" id="{2411CA0B-8E20-7C48-9074-8D57423981D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08" r="37908"/>
          <a:stretch>
            <a:fillRect/>
          </a:stretch>
        </p:blipFill>
        <p:spPr>
          <a:xfrm>
            <a:off x="11148060" y="0"/>
            <a:ext cx="1043940" cy="6858000"/>
          </a:xfrm>
          <a:prstGeom prst="rect">
            <a:avLst/>
          </a:prstGeom>
        </p:spPr>
      </p:pic>
      <p:sp>
        <p:nvSpPr>
          <p:cNvPr id="11" name="직사각형 10"/>
          <p:cNvSpPr/>
          <p:nvPr/>
        </p:nvSpPr>
        <p:spPr>
          <a:xfrm>
            <a:off x="377190" y="1435685"/>
            <a:ext cx="3581400" cy="3642360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4141470" y="1112520"/>
            <a:ext cx="5353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dirty="0" smtClean="0"/>
              <a:t>작가 명</a:t>
            </a:r>
            <a:r>
              <a:rPr lang="en-US" altLang="ko-KR" sz="3600" dirty="0" smtClean="0"/>
              <a:t>:________________</a:t>
            </a:r>
            <a:endParaRPr lang="ko-KR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870219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부제목 6"/>
          <p:cNvSpPr>
            <a:spLocks noGrp="1"/>
          </p:cNvSpPr>
          <p:nvPr>
            <p:ph type="subTitle" idx="1"/>
          </p:nvPr>
        </p:nvSpPr>
        <p:spPr>
          <a:xfrm>
            <a:off x="468630" y="1616854"/>
            <a:ext cx="6880860" cy="4051012"/>
          </a:xfrm>
        </p:spPr>
        <p:txBody>
          <a:bodyPr>
            <a:normAutofit/>
          </a:bodyPr>
          <a:lstStyle/>
          <a:p>
            <a:pPr algn="l"/>
            <a:r>
              <a:rPr lang="ko-KR" altLang="en-US" sz="3200" dirty="0" smtClean="0"/>
              <a:t> 작가는</a:t>
            </a:r>
            <a:endParaRPr lang="ko-KR" altLang="en-US" sz="3200" dirty="0"/>
          </a:p>
        </p:txBody>
      </p:sp>
      <p:pic>
        <p:nvPicPr>
          <p:cNvPr id="10" name="그림 개체 틀 17">
            <a:extLst>
              <a:ext uri="{FF2B5EF4-FFF2-40B4-BE49-F238E27FC236}">
                <a16:creationId xmlns="" xmlns:a16="http://schemas.microsoft.com/office/drawing/2014/main" id="{2411CA0B-8E20-7C48-9074-8D57423981D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08" r="37908"/>
          <a:stretch>
            <a:fillRect/>
          </a:stretch>
        </p:blipFill>
        <p:spPr>
          <a:xfrm>
            <a:off x="11148060" y="0"/>
            <a:ext cx="1043940" cy="6858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68630" y="563880"/>
            <a:ext cx="3067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dirty="0" smtClean="0"/>
              <a:t>작가소개</a:t>
            </a:r>
            <a:endParaRPr lang="ko-KR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84681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부제목 6"/>
          <p:cNvSpPr>
            <a:spLocks noGrp="1"/>
          </p:cNvSpPr>
          <p:nvPr>
            <p:ph type="subTitle" idx="1"/>
          </p:nvPr>
        </p:nvSpPr>
        <p:spPr>
          <a:xfrm>
            <a:off x="607695" y="1403494"/>
            <a:ext cx="6880860" cy="4051012"/>
          </a:xfrm>
        </p:spPr>
        <p:txBody>
          <a:bodyPr>
            <a:normAutofit/>
          </a:bodyPr>
          <a:lstStyle/>
          <a:p>
            <a:pPr algn="l"/>
            <a:r>
              <a:rPr lang="en-US" altLang="ko-KR" dirty="0" smtClean="0">
                <a:solidFill>
                  <a:srgbClr val="FF0000"/>
                </a:solidFill>
              </a:rPr>
              <a:t>(</a:t>
            </a:r>
            <a:r>
              <a:rPr lang="ko-KR" altLang="en-US" dirty="0" smtClean="0">
                <a:solidFill>
                  <a:srgbClr val="FF0000"/>
                </a:solidFill>
              </a:rPr>
              <a:t>예</a:t>
            </a:r>
            <a:r>
              <a:rPr lang="en-US" altLang="ko-KR" dirty="0" smtClean="0">
                <a:solidFill>
                  <a:srgbClr val="FF0000"/>
                </a:solidFill>
              </a:rPr>
              <a:t>) 2020.1.</a:t>
            </a:r>
            <a:r>
              <a:rPr lang="ko-KR" altLang="en-US" dirty="0" smtClean="0">
                <a:solidFill>
                  <a:srgbClr val="FF0000"/>
                </a:solidFill>
              </a:rPr>
              <a:t> </a:t>
            </a:r>
            <a:r>
              <a:rPr lang="en-US" altLang="ko-KR" dirty="0" smtClean="0">
                <a:solidFill>
                  <a:srgbClr val="FF0000"/>
                </a:solidFill>
              </a:rPr>
              <a:t>00 </a:t>
            </a:r>
            <a:r>
              <a:rPr lang="ko-KR" altLang="en-US" dirty="0" smtClean="0">
                <a:solidFill>
                  <a:srgbClr val="FF0000"/>
                </a:solidFill>
              </a:rPr>
              <a:t>전시회 참여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10" name="그림 개체 틀 17">
            <a:extLst>
              <a:ext uri="{FF2B5EF4-FFF2-40B4-BE49-F238E27FC236}">
                <a16:creationId xmlns="" xmlns:a16="http://schemas.microsoft.com/office/drawing/2014/main" id="{2411CA0B-8E20-7C48-9074-8D57423981D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08" r="37908"/>
          <a:stretch>
            <a:fillRect/>
          </a:stretch>
        </p:blipFill>
        <p:spPr>
          <a:xfrm>
            <a:off x="11148060" y="0"/>
            <a:ext cx="1043940" cy="6858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68630" y="563880"/>
            <a:ext cx="3067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dirty="0" smtClean="0"/>
              <a:t>경력사항</a:t>
            </a:r>
            <a:endParaRPr lang="ko-KR" altLang="en-US" sz="3600" dirty="0"/>
          </a:p>
        </p:txBody>
      </p:sp>
    </p:spTree>
    <p:extLst>
      <p:ext uri="{BB962C8B-B14F-4D97-AF65-F5344CB8AC3E}">
        <p14:creationId xmlns:p14="http://schemas.microsoft.com/office/powerpoint/2010/main" val="970922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부제목 6"/>
          <p:cNvSpPr>
            <a:spLocks noGrp="1"/>
          </p:cNvSpPr>
          <p:nvPr>
            <p:ph type="subTitle" idx="1"/>
          </p:nvPr>
        </p:nvSpPr>
        <p:spPr>
          <a:xfrm>
            <a:off x="5133975" y="1391677"/>
            <a:ext cx="5777865" cy="669146"/>
          </a:xfrm>
        </p:spPr>
        <p:txBody>
          <a:bodyPr>
            <a:normAutofit/>
          </a:bodyPr>
          <a:lstStyle/>
          <a:p>
            <a:pPr algn="l"/>
            <a:r>
              <a:rPr lang="ko-KR" altLang="en-US" dirty="0" smtClean="0"/>
              <a:t>작품 명</a:t>
            </a:r>
            <a:r>
              <a:rPr lang="en-US" altLang="ko-KR" dirty="0" smtClean="0"/>
              <a:t>: </a:t>
            </a:r>
            <a:endParaRPr lang="ko-KR" altLang="en-US" dirty="0"/>
          </a:p>
        </p:txBody>
      </p:sp>
      <p:pic>
        <p:nvPicPr>
          <p:cNvPr id="10" name="그림 개체 틀 17">
            <a:extLst>
              <a:ext uri="{FF2B5EF4-FFF2-40B4-BE49-F238E27FC236}">
                <a16:creationId xmlns="" xmlns:a16="http://schemas.microsoft.com/office/drawing/2014/main" id="{2411CA0B-8E20-7C48-9074-8D57423981D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08" r="37908"/>
          <a:stretch>
            <a:fillRect/>
          </a:stretch>
        </p:blipFill>
        <p:spPr>
          <a:xfrm>
            <a:off x="11148060" y="0"/>
            <a:ext cx="1043940" cy="6858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46698" y="472440"/>
            <a:ext cx="3067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dirty="0" smtClean="0"/>
              <a:t>대표작품</a:t>
            </a:r>
            <a:endParaRPr lang="ko-KR" altLang="en-US" sz="3600" dirty="0"/>
          </a:p>
        </p:txBody>
      </p:sp>
      <p:sp>
        <p:nvSpPr>
          <p:cNvPr id="5" name="직사각형 4"/>
          <p:cNvSpPr/>
          <p:nvPr/>
        </p:nvSpPr>
        <p:spPr>
          <a:xfrm>
            <a:off x="246698" y="1391677"/>
            <a:ext cx="4730115" cy="505655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부제목 6"/>
          <p:cNvSpPr txBox="1">
            <a:spLocks/>
          </p:cNvSpPr>
          <p:nvPr/>
        </p:nvSpPr>
        <p:spPr>
          <a:xfrm>
            <a:off x="5173504" y="2759854"/>
            <a:ext cx="5777865" cy="6691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ko-KR" altLang="en-US" dirty="0" smtClean="0"/>
              <a:t>작품설명</a:t>
            </a:r>
            <a:r>
              <a:rPr lang="en-US" altLang="ko-KR" dirty="0" smtClean="0"/>
              <a:t>: </a:t>
            </a:r>
            <a:endParaRPr lang="ko-KR" altLang="en-US" dirty="0"/>
          </a:p>
        </p:txBody>
      </p:sp>
      <p:sp>
        <p:nvSpPr>
          <p:cNvPr id="8" name="부제목 6"/>
          <p:cNvSpPr txBox="1">
            <a:spLocks/>
          </p:cNvSpPr>
          <p:nvPr/>
        </p:nvSpPr>
        <p:spPr>
          <a:xfrm>
            <a:off x="5133974" y="2060823"/>
            <a:ext cx="5777865" cy="6691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ko-KR" altLang="en-US" dirty="0" smtClean="0"/>
              <a:t>제작연월</a:t>
            </a:r>
            <a:r>
              <a:rPr lang="en-US" altLang="ko-KR" dirty="0" smtClean="0"/>
              <a:t>: </a:t>
            </a:r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44905" y="3429000"/>
            <a:ext cx="29337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dirty="0" smtClean="0">
                <a:solidFill>
                  <a:schemeClr val="bg1">
                    <a:lumMod val="75000"/>
                  </a:schemeClr>
                </a:solidFill>
              </a:rPr>
              <a:t>작품 사진</a:t>
            </a:r>
            <a:endParaRPr lang="en-US" altLang="ko-KR" sz="3600" dirty="0" smtClean="0">
              <a:solidFill>
                <a:schemeClr val="bg1">
                  <a:lumMod val="75000"/>
                </a:schemeClr>
              </a:solidFill>
            </a:endParaRPr>
          </a:p>
          <a:p>
            <a:pPr algn="ctr"/>
            <a:r>
              <a:rPr lang="ko-KR" altLang="en-US" sz="3600" dirty="0" smtClean="0">
                <a:solidFill>
                  <a:schemeClr val="bg1">
                    <a:lumMod val="75000"/>
                  </a:schemeClr>
                </a:solidFill>
              </a:rPr>
              <a:t>또는 시 전문</a:t>
            </a:r>
            <a:endParaRPr lang="ko-KR" altLang="en-US" sz="36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3310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부제목 6"/>
          <p:cNvSpPr>
            <a:spLocks noGrp="1"/>
          </p:cNvSpPr>
          <p:nvPr>
            <p:ph type="subTitle" idx="1"/>
          </p:nvPr>
        </p:nvSpPr>
        <p:spPr>
          <a:xfrm>
            <a:off x="5133975" y="1391677"/>
            <a:ext cx="5777865" cy="669146"/>
          </a:xfrm>
        </p:spPr>
        <p:txBody>
          <a:bodyPr>
            <a:normAutofit/>
          </a:bodyPr>
          <a:lstStyle/>
          <a:p>
            <a:pPr algn="l"/>
            <a:r>
              <a:rPr lang="ko-KR" altLang="en-US" dirty="0" smtClean="0"/>
              <a:t>작품 명</a:t>
            </a:r>
            <a:r>
              <a:rPr lang="en-US" altLang="ko-KR" dirty="0" smtClean="0"/>
              <a:t>: </a:t>
            </a:r>
            <a:endParaRPr lang="ko-KR" altLang="en-US" dirty="0"/>
          </a:p>
        </p:txBody>
      </p:sp>
      <p:pic>
        <p:nvPicPr>
          <p:cNvPr id="10" name="그림 개체 틀 17">
            <a:extLst>
              <a:ext uri="{FF2B5EF4-FFF2-40B4-BE49-F238E27FC236}">
                <a16:creationId xmlns="" xmlns:a16="http://schemas.microsoft.com/office/drawing/2014/main" id="{2411CA0B-8E20-7C48-9074-8D57423981D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08" r="37908"/>
          <a:stretch>
            <a:fillRect/>
          </a:stretch>
        </p:blipFill>
        <p:spPr>
          <a:xfrm>
            <a:off x="11148060" y="0"/>
            <a:ext cx="1043940" cy="6858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46698" y="472440"/>
            <a:ext cx="3067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dirty="0" smtClean="0"/>
              <a:t>대표작품</a:t>
            </a:r>
            <a:endParaRPr lang="ko-KR" altLang="en-US" sz="3600" dirty="0"/>
          </a:p>
        </p:txBody>
      </p:sp>
      <p:sp>
        <p:nvSpPr>
          <p:cNvPr id="5" name="직사각형 4"/>
          <p:cNvSpPr/>
          <p:nvPr/>
        </p:nvSpPr>
        <p:spPr>
          <a:xfrm>
            <a:off x="246698" y="1391677"/>
            <a:ext cx="4730115" cy="505655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부제목 6"/>
          <p:cNvSpPr txBox="1">
            <a:spLocks/>
          </p:cNvSpPr>
          <p:nvPr/>
        </p:nvSpPr>
        <p:spPr>
          <a:xfrm>
            <a:off x="5173504" y="2759854"/>
            <a:ext cx="5777865" cy="6691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ko-KR" altLang="en-US" dirty="0" smtClean="0"/>
              <a:t>작품설명</a:t>
            </a:r>
            <a:r>
              <a:rPr lang="en-US" altLang="ko-KR" dirty="0" smtClean="0"/>
              <a:t>: </a:t>
            </a:r>
            <a:endParaRPr lang="ko-KR" altLang="en-US" dirty="0"/>
          </a:p>
        </p:txBody>
      </p:sp>
      <p:sp>
        <p:nvSpPr>
          <p:cNvPr id="8" name="부제목 6"/>
          <p:cNvSpPr txBox="1">
            <a:spLocks/>
          </p:cNvSpPr>
          <p:nvPr/>
        </p:nvSpPr>
        <p:spPr>
          <a:xfrm>
            <a:off x="5133974" y="2060823"/>
            <a:ext cx="5777865" cy="6691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ko-KR" altLang="en-US" dirty="0" smtClean="0"/>
              <a:t>제작연월</a:t>
            </a:r>
            <a:r>
              <a:rPr lang="en-US" altLang="ko-KR" dirty="0" smtClean="0"/>
              <a:t>: </a:t>
            </a:r>
            <a:endParaRPr lang="ko-KR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144905" y="3429000"/>
            <a:ext cx="29337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dirty="0" smtClean="0">
                <a:solidFill>
                  <a:schemeClr val="bg1">
                    <a:lumMod val="75000"/>
                  </a:schemeClr>
                </a:solidFill>
              </a:rPr>
              <a:t>작품 사진</a:t>
            </a:r>
            <a:endParaRPr lang="en-US" altLang="ko-KR" sz="3600" dirty="0" smtClean="0">
              <a:solidFill>
                <a:schemeClr val="bg1">
                  <a:lumMod val="75000"/>
                </a:schemeClr>
              </a:solidFill>
            </a:endParaRPr>
          </a:p>
          <a:p>
            <a:pPr algn="ctr"/>
            <a:r>
              <a:rPr lang="ko-KR" altLang="en-US" sz="3600" dirty="0" smtClean="0">
                <a:solidFill>
                  <a:schemeClr val="bg1">
                    <a:lumMod val="75000"/>
                  </a:schemeClr>
                </a:solidFill>
              </a:rPr>
              <a:t>또는 시 전문</a:t>
            </a:r>
            <a:endParaRPr lang="ko-KR" altLang="en-US" sz="36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80752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부제목 6"/>
          <p:cNvSpPr>
            <a:spLocks noGrp="1"/>
          </p:cNvSpPr>
          <p:nvPr>
            <p:ph type="subTitle" idx="1"/>
          </p:nvPr>
        </p:nvSpPr>
        <p:spPr>
          <a:xfrm>
            <a:off x="5133975" y="1391677"/>
            <a:ext cx="5777865" cy="669146"/>
          </a:xfrm>
        </p:spPr>
        <p:txBody>
          <a:bodyPr>
            <a:normAutofit/>
          </a:bodyPr>
          <a:lstStyle/>
          <a:p>
            <a:pPr algn="l"/>
            <a:r>
              <a:rPr lang="ko-KR" altLang="en-US" dirty="0" smtClean="0"/>
              <a:t>작품 명</a:t>
            </a:r>
            <a:r>
              <a:rPr lang="en-US" altLang="ko-KR" dirty="0" smtClean="0"/>
              <a:t>: </a:t>
            </a:r>
            <a:endParaRPr lang="ko-KR" altLang="en-US" dirty="0"/>
          </a:p>
        </p:txBody>
      </p:sp>
      <p:pic>
        <p:nvPicPr>
          <p:cNvPr id="10" name="그림 개체 틀 17">
            <a:extLst>
              <a:ext uri="{FF2B5EF4-FFF2-40B4-BE49-F238E27FC236}">
                <a16:creationId xmlns="" xmlns:a16="http://schemas.microsoft.com/office/drawing/2014/main" id="{2411CA0B-8E20-7C48-9074-8D57423981D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08" r="37908"/>
          <a:stretch>
            <a:fillRect/>
          </a:stretch>
        </p:blipFill>
        <p:spPr>
          <a:xfrm>
            <a:off x="11148060" y="0"/>
            <a:ext cx="1043940" cy="6858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46698" y="472440"/>
            <a:ext cx="3067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dirty="0" smtClean="0"/>
              <a:t>대표작품</a:t>
            </a:r>
            <a:endParaRPr lang="ko-KR" altLang="en-US" sz="3600" dirty="0"/>
          </a:p>
        </p:txBody>
      </p:sp>
      <p:sp>
        <p:nvSpPr>
          <p:cNvPr id="5" name="직사각형 4"/>
          <p:cNvSpPr/>
          <p:nvPr/>
        </p:nvSpPr>
        <p:spPr>
          <a:xfrm>
            <a:off x="246698" y="1391677"/>
            <a:ext cx="4730115" cy="505655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부제목 6"/>
          <p:cNvSpPr txBox="1">
            <a:spLocks/>
          </p:cNvSpPr>
          <p:nvPr/>
        </p:nvSpPr>
        <p:spPr>
          <a:xfrm>
            <a:off x="5173504" y="2759854"/>
            <a:ext cx="5777865" cy="6691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ko-KR" altLang="en-US" dirty="0" smtClean="0"/>
              <a:t>작품설명</a:t>
            </a:r>
            <a:r>
              <a:rPr lang="en-US" altLang="ko-KR" dirty="0" smtClean="0"/>
              <a:t>: </a:t>
            </a:r>
            <a:endParaRPr lang="ko-KR" altLang="en-US" dirty="0"/>
          </a:p>
        </p:txBody>
      </p:sp>
      <p:sp>
        <p:nvSpPr>
          <p:cNvPr id="8" name="부제목 6"/>
          <p:cNvSpPr txBox="1">
            <a:spLocks/>
          </p:cNvSpPr>
          <p:nvPr/>
        </p:nvSpPr>
        <p:spPr>
          <a:xfrm>
            <a:off x="5133974" y="2060823"/>
            <a:ext cx="5777865" cy="6691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ko-KR" altLang="en-US" dirty="0" smtClean="0"/>
              <a:t>제작연월</a:t>
            </a:r>
            <a:r>
              <a:rPr lang="en-US" altLang="ko-KR" dirty="0" smtClean="0"/>
              <a:t>: </a:t>
            </a:r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424940" y="3346549"/>
            <a:ext cx="23088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dirty="0" smtClean="0">
                <a:solidFill>
                  <a:schemeClr val="bg1">
                    <a:lumMod val="75000"/>
                  </a:schemeClr>
                </a:solidFill>
              </a:rPr>
              <a:t>작품 사진</a:t>
            </a:r>
            <a:endParaRPr lang="ko-KR" altLang="en-US" sz="36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40992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부제목 6"/>
          <p:cNvSpPr>
            <a:spLocks noGrp="1"/>
          </p:cNvSpPr>
          <p:nvPr>
            <p:ph type="subTitle" idx="1"/>
          </p:nvPr>
        </p:nvSpPr>
        <p:spPr>
          <a:xfrm>
            <a:off x="5133975" y="1391677"/>
            <a:ext cx="5777865" cy="669146"/>
          </a:xfrm>
        </p:spPr>
        <p:txBody>
          <a:bodyPr>
            <a:normAutofit/>
          </a:bodyPr>
          <a:lstStyle/>
          <a:p>
            <a:pPr algn="l"/>
            <a:r>
              <a:rPr lang="ko-KR" altLang="en-US" dirty="0" smtClean="0"/>
              <a:t>작품 명</a:t>
            </a:r>
            <a:r>
              <a:rPr lang="en-US" altLang="ko-KR" dirty="0" smtClean="0"/>
              <a:t>: </a:t>
            </a:r>
            <a:endParaRPr lang="ko-KR" altLang="en-US" dirty="0"/>
          </a:p>
        </p:txBody>
      </p:sp>
      <p:pic>
        <p:nvPicPr>
          <p:cNvPr id="10" name="그림 개체 틀 17">
            <a:extLst>
              <a:ext uri="{FF2B5EF4-FFF2-40B4-BE49-F238E27FC236}">
                <a16:creationId xmlns="" xmlns:a16="http://schemas.microsoft.com/office/drawing/2014/main" id="{2411CA0B-8E20-7C48-9074-8D57423981D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08" r="37908"/>
          <a:stretch>
            <a:fillRect/>
          </a:stretch>
        </p:blipFill>
        <p:spPr>
          <a:xfrm>
            <a:off x="11148060" y="0"/>
            <a:ext cx="1043940" cy="6858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46698" y="472440"/>
            <a:ext cx="3067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dirty="0" smtClean="0"/>
              <a:t>대표작품</a:t>
            </a:r>
            <a:endParaRPr lang="ko-KR" altLang="en-US" sz="3600" dirty="0"/>
          </a:p>
        </p:txBody>
      </p:sp>
      <p:sp>
        <p:nvSpPr>
          <p:cNvPr id="5" name="직사각형 4"/>
          <p:cNvSpPr/>
          <p:nvPr/>
        </p:nvSpPr>
        <p:spPr>
          <a:xfrm>
            <a:off x="246698" y="1391677"/>
            <a:ext cx="4730115" cy="505655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부제목 6"/>
          <p:cNvSpPr txBox="1">
            <a:spLocks/>
          </p:cNvSpPr>
          <p:nvPr/>
        </p:nvSpPr>
        <p:spPr>
          <a:xfrm>
            <a:off x="5173504" y="2759854"/>
            <a:ext cx="5777865" cy="6691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ko-KR" altLang="en-US" dirty="0" smtClean="0"/>
              <a:t>작품설명</a:t>
            </a:r>
            <a:r>
              <a:rPr lang="en-US" altLang="ko-KR" dirty="0" smtClean="0"/>
              <a:t>: </a:t>
            </a:r>
            <a:endParaRPr lang="ko-KR" altLang="en-US" dirty="0"/>
          </a:p>
        </p:txBody>
      </p:sp>
      <p:sp>
        <p:nvSpPr>
          <p:cNvPr id="8" name="부제목 6"/>
          <p:cNvSpPr txBox="1">
            <a:spLocks/>
          </p:cNvSpPr>
          <p:nvPr/>
        </p:nvSpPr>
        <p:spPr>
          <a:xfrm>
            <a:off x="5133974" y="2060823"/>
            <a:ext cx="5777865" cy="6691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ko-KR" altLang="en-US" dirty="0" smtClean="0"/>
              <a:t>제작연월</a:t>
            </a:r>
            <a:r>
              <a:rPr lang="en-US" altLang="ko-KR" dirty="0" smtClean="0"/>
              <a:t>: </a:t>
            </a:r>
            <a:endParaRPr lang="ko-KR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144905" y="3429000"/>
            <a:ext cx="29337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dirty="0" smtClean="0">
                <a:solidFill>
                  <a:schemeClr val="bg1">
                    <a:lumMod val="75000"/>
                  </a:schemeClr>
                </a:solidFill>
              </a:rPr>
              <a:t>작품 사진</a:t>
            </a:r>
            <a:endParaRPr lang="en-US" altLang="ko-KR" sz="3600" dirty="0" smtClean="0">
              <a:solidFill>
                <a:schemeClr val="bg1">
                  <a:lumMod val="75000"/>
                </a:schemeClr>
              </a:solidFill>
            </a:endParaRPr>
          </a:p>
          <a:p>
            <a:pPr algn="ctr"/>
            <a:r>
              <a:rPr lang="ko-KR" altLang="en-US" sz="3600" dirty="0" smtClean="0">
                <a:solidFill>
                  <a:schemeClr val="bg1">
                    <a:lumMod val="75000"/>
                  </a:schemeClr>
                </a:solidFill>
              </a:rPr>
              <a:t>또는 시 전문</a:t>
            </a:r>
            <a:endParaRPr lang="ko-KR" altLang="en-US" sz="36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26252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부제목 6"/>
          <p:cNvSpPr>
            <a:spLocks noGrp="1"/>
          </p:cNvSpPr>
          <p:nvPr>
            <p:ph type="subTitle" idx="1"/>
          </p:nvPr>
        </p:nvSpPr>
        <p:spPr>
          <a:xfrm>
            <a:off x="5133975" y="1391677"/>
            <a:ext cx="5777865" cy="669146"/>
          </a:xfrm>
        </p:spPr>
        <p:txBody>
          <a:bodyPr>
            <a:normAutofit/>
          </a:bodyPr>
          <a:lstStyle/>
          <a:p>
            <a:pPr algn="l"/>
            <a:r>
              <a:rPr lang="ko-KR" altLang="en-US" dirty="0" smtClean="0"/>
              <a:t>작품 명</a:t>
            </a:r>
            <a:r>
              <a:rPr lang="en-US" altLang="ko-KR" dirty="0" smtClean="0"/>
              <a:t>: </a:t>
            </a:r>
            <a:endParaRPr lang="ko-KR" altLang="en-US" dirty="0"/>
          </a:p>
        </p:txBody>
      </p:sp>
      <p:pic>
        <p:nvPicPr>
          <p:cNvPr id="10" name="그림 개체 틀 17">
            <a:extLst>
              <a:ext uri="{FF2B5EF4-FFF2-40B4-BE49-F238E27FC236}">
                <a16:creationId xmlns="" xmlns:a16="http://schemas.microsoft.com/office/drawing/2014/main" id="{2411CA0B-8E20-7C48-9074-8D57423981D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08" r="37908"/>
          <a:stretch>
            <a:fillRect/>
          </a:stretch>
        </p:blipFill>
        <p:spPr>
          <a:xfrm>
            <a:off x="11148060" y="0"/>
            <a:ext cx="1043940" cy="6858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46698" y="472440"/>
            <a:ext cx="3067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dirty="0" smtClean="0"/>
              <a:t>대표작품</a:t>
            </a:r>
            <a:endParaRPr lang="ko-KR" altLang="en-US" sz="3600" dirty="0"/>
          </a:p>
        </p:txBody>
      </p:sp>
      <p:sp>
        <p:nvSpPr>
          <p:cNvPr id="5" name="직사각형 4"/>
          <p:cNvSpPr/>
          <p:nvPr/>
        </p:nvSpPr>
        <p:spPr>
          <a:xfrm>
            <a:off x="246698" y="1391677"/>
            <a:ext cx="4730115" cy="5056554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부제목 6"/>
          <p:cNvSpPr txBox="1">
            <a:spLocks/>
          </p:cNvSpPr>
          <p:nvPr/>
        </p:nvSpPr>
        <p:spPr>
          <a:xfrm>
            <a:off x="5173504" y="2759854"/>
            <a:ext cx="5777865" cy="6691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ko-KR" altLang="en-US" dirty="0" smtClean="0"/>
              <a:t>작품설명</a:t>
            </a:r>
            <a:r>
              <a:rPr lang="en-US" altLang="ko-KR" dirty="0" smtClean="0"/>
              <a:t>: </a:t>
            </a:r>
            <a:endParaRPr lang="ko-KR" altLang="en-US" dirty="0"/>
          </a:p>
        </p:txBody>
      </p:sp>
      <p:sp>
        <p:nvSpPr>
          <p:cNvPr id="8" name="부제목 6"/>
          <p:cNvSpPr txBox="1">
            <a:spLocks/>
          </p:cNvSpPr>
          <p:nvPr/>
        </p:nvSpPr>
        <p:spPr>
          <a:xfrm>
            <a:off x="5133974" y="2060823"/>
            <a:ext cx="5777865" cy="6691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ko-KR" altLang="en-US" dirty="0" smtClean="0"/>
              <a:t>제작연월</a:t>
            </a:r>
            <a:r>
              <a:rPr lang="en-US" altLang="ko-KR" dirty="0" smtClean="0"/>
              <a:t>: </a:t>
            </a:r>
            <a:endParaRPr lang="ko-KR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144905" y="3429000"/>
            <a:ext cx="29337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dirty="0" smtClean="0">
                <a:solidFill>
                  <a:schemeClr val="bg1">
                    <a:lumMod val="75000"/>
                  </a:schemeClr>
                </a:solidFill>
              </a:rPr>
              <a:t>작품 사진</a:t>
            </a:r>
            <a:endParaRPr lang="en-US" altLang="ko-KR" sz="3600" dirty="0" smtClean="0">
              <a:solidFill>
                <a:schemeClr val="bg1">
                  <a:lumMod val="75000"/>
                </a:schemeClr>
              </a:solidFill>
            </a:endParaRPr>
          </a:p>
          <a:p>
            <a:pPr algn="ctr"/>
            <a:r>
              <a:rPr lang="ko-KR" altLang="en-US" sz="3600" dirty="0" smtClean="0">
                <a:solidFill>
                  <a:schemeClr val="bg1">
                    <a:lumMod val="75000"/>
                  </a:schemeClr>
                </a:solidFill>
              </a:rPr>
              <a:t>또는 시 전문</a:t>
            </a:r>
            <a:endParaRPr lang="ko-KR" altLang="en-US" sz="36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3128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100</Words>
  <Application>Microsoft Office PowerPoint</Application>
  <PresentationFormat>와이드스크린</PresentationFormat>
  <Paragraphs>45</Paragraphs>
  <Slides>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2" baseType="lpstr">
      <vt:lpstr>맑은 고딕</vt:lpstr>
      <vt:lpstr>Arial</vt:lpstr>
      <vt:lpstr>Office 테마</vt:lpstr>
      <vt:lpstr>2026년도 문화예술일자리 포트폴리오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2026년도 문화예술일자리 포트폴리오</dc:title>
  <dc:creator>Windows User</dc:creator>
  <cp:lastModifiedBy>Windows User</cp:lastModifiedBy>
  <cp:revision>8</cp:revision>
  <cp:lastPrinted>2025-11-26T00:24:45Z</cp:lastPrinted>
  <dcterms:created xsi:type="dcterms:W3CDTF">2025-11-20T07:30:10Z</dcterms:created>
  <dcterms:modified xsi:type="dcterms:W3CDTF">2025-11-26T00:24:51Z</dcterms:modified>
</cp:coreProperties>
</file>